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4" r:id="rId3"/>
    <p:sldId id="260" r:id="rId4"/>
    <p:sldId id="261" r:id="rId5"/>
    <p:sldId id="263" r:id="rId6"/>
    <p:sldId id="262" r:id="rId7"/>
    <p:sldId id="267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A4951A84-A009-43F4-B3A8-50D884D220E8}">
          <p14:sldIdLst>
            <p14:sldId id="259"/>
            <p14:sldId id="264"/>
            <p14:sldId id="260"/>
            <p14:sldId id="261"/>
            <p14:sldId id="263"/>
            <p14:sldId id="262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94683" autoAdjust="0"/>
  </p:normalViewPr>
  <p:slideViewPr>
    <p:cSldViewPr>
      <p:cViewPr varScale="1">
        <p:scale>
          <a:sx n="116" d="100"/>
          <a:sy n="116" d="100"/>
        </p:scale>
        <p:origin x="8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BD71B-6E4D-4A48-934C-46B80511C56E}" type="datetimeFigureOut">
              <a:rPr lang="fr-FR" smtClean="0"/>
              <a:pPr/>
              <a:t>18/06/2020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0A917-5B5D-44E9-9424-2DAA66E615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56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969368" y="6356350"/>
            <a:ext cx="1594520" cy="365125"/>
          </a:xfrm>
        </p:spPr>
        <p:txBody>
          <a:bodyPr/>
          <a:lstStyle/>
          <a:p>
            <a:fld id="{6DD2C2D5-0B70-42B1-879D-0276E01D8A14}" type="datetimeFigureOut">
              <a:rPr lang="fr-FR" smtClean="0"/>
              <a:pPr/>
              <a:t>18/06/2020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280216" y="6356350"/>
            <a:ext cx="2163991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2280" y="6356350"/>
            <a:ext cx="1594520" cy="365125"/>
          </a:xfrm>
        </p:spPr>
        <p:txBody>
          <a:bodyPr/>
          <a:lstStyle/>
          <a:p>
            <a:fld id="{54B7C6FD-B1CB-4DE9-AF86-FE2D0A79D902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Espace réservé du contenu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590" y="5805264"/>
            <a:ext cx="1434066" cy="100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3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C2D5-0B70-42B1-879D-0276E01D8A14}" type="datetimeFigureOut">
              <a:rPr lang="fr-FR" smtClean="0"/>
              <a:pPr/>
              <a:t>18/06/2020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C6FD-B1CB-4DE9-AF86-FE2D0A79D9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27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C2D5-0B70-42B1-879D-0276E01D8A14}" type="datetimeFigureOut">
              <a:rPr lang="fr-FR" smtClean="0"/>
              <a:pPr/>
              <a:t>18/06/2020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C6FD-B1CB-4DE9-AF86-FE2D0A79D9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1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C2D5-0B70-42B1-879D-0276E01D8A14}" type="datetimeFigureOut">
              <a:rPr lang="fr-FR" smtClean="0"/>
              <a:pPr/>
              <a:t>18/06/2020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C6FD-B1CB-4DE9-AF86-FE2D0A79D9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58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C2D5-0B70-42B1-879D-0276E01D8A14}" type="datetimeFigureOut">
              <a:rPr lang="fr-FR" smtClean="0"/>
              <a:pPr/>
              <a:t>18/06/2020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C6FD-B1CB-4DE9-AF86-FE2D0A79D9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03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C2D5-0B70-42B1-879D-0276E01D8A14}" type="datetimeFigureOut">
              <a:rPr lang="fr-FR" smtClean="0"/>
              <a:pPr/>
              <a:t>18/06/2020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C6FD-B1CB-4DE9-AF86-FE2D0A79D9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88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C2D5-0B70-42B1-879D-0276E01D8A14}" type="datetimeFigureOut">
              <a:rPr lang="fr-FR" smtClean="0"/>
              <a:pPr/>
              <a:t>18/06/2020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C6FD-B1CB-4DE9-AF86-FE2D0A79D9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C2D5-0B70-42B1-879D-0276E01D8A14}" type="datetimeFigureOut">
              <a:rPr lang="fr-FR" smtClean="0"/>
              <a:pPr/>
              <a:t>18/06/2020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C6FD-B1CB-4DE9-AF86-FE2D0A79D9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9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C2D5-0B70-42B1-879D-0276E01D8A14}" type="datetimeFigureOut">
              <a:rPr lang="fr-FR" smtClean="0"/>
              <a:pPr/>
              <a:t>18/06/2020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C6FD-B1CB-4DE9-AF86-FE2D0A79D9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09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C2D5-0B70-42B1-879D-0276E01D8A14}" type="datetimeFigureOut">
              <a:rPr lang="fr-FR" smtClean="0"/>
              <a:pPr/>
              <a:t>18/06/2020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C6FD-B1CB-4DE9-AF86-FE2D0A79D9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29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C2D5-0B70-42B1-879D-0276E01D8A14}" type="datetimeFigureOut">
              <a:rPr lang="fr-FR" smtClean="0"/>
              <a:pPr/>
              <a:t>18/06/2020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C6FD-B1CB-4DE9-AF86-FE2D0A79D9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31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2C2D5-0B70-42B1-879D-0276E01D8A14}" type="datetimeFigureOut">
              <a:rPr lang="fr-FR" smtClean="0"/>
              <a:pPr/>
              <a:t>18/06/2020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7C6FD-B1CB-4DE9-AF86-FE2D0A79D9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40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vlesc\Desktop\Projet%20ASSIST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hyperlink" Target="file:///\\ch-bretagne-sud.fr\partage\Communs\C3S-ECC\0-PP-PILOTAGE\3-INSTANCES\Projet%20ASSIS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205902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02624" cy="1035546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C3S</a:t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Formation de crise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Du </a:t>
            </a:r>
            <a:r>
              <a:rPr lang="fr-FR" smtClean="0"/>
              <a:t>constat au RETEX </a:t>
            </a:r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/>
              <a:t>9</a:t>
            </a:r>
            <a:r>
              <a:rPr lang="fr-FR" dirty="0" smtClean="0"/>
              <a:t> avril 2020</a:t>
            </a:r>
          </a:p>
          <a:p>
            <a:r>
              <a:rPr lang="fr-FR" dirty="0" smtClean="0"/>
              <a:t>Salle du CODIR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2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3" descr="Capture d’écran 2020-04-01 à 14.00.4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3" y="908720"/>
            <a:ext cx="40020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39116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mage 5" descr="Capture d’écran 2020-04-01 à 16.24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548" y="2209801"/>
            <a:ext cx="402065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Capture d’écran 2020-04-07 à 14.11.2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228600"/>
            <a:ext cx="3746872" cy="1905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657600" y="228600"/>
            <a:ext cx="16875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Aides cognitives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810000" y="2057400"/>
            <a:ext cx="177484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Site web support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962400" y="4191000"/>
            <a:ext cx="16500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Tutoriels vidéos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76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Déploiement infra et extra</a:t>
            </a:r>
            <a:endParaRPr lang="fr-FR" dirty="0"/>
          </a:p>
        </p:txBody>
      </p:sp>
      <p:pic>
        <p:nvPicPr>
          <p:cNvPr id="5" name="Espace réservé du contenu 4" descr="Capture d’écran 2020-04-07 à 14.06.4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370" y="1600200"/>
            <a:ext cx="6973260" cy="4525963"/>
          </a:xfrm>
        </p:spPr>
      </p:pic>
    </p:spTree>
    <p:extLst>
      <p:ext uri="{BB962C8B-B14F-4D97-AF65-F5344CB8AC3E}">
        <p14:creationId xmlns:p14="http://schemas.microsoft.com/office/powerpoint/2010/main" val="24763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 3" descr="Capture d’écran 2020-04-01 à 15.34.4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59436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Image 4" descr="Capture d’écran 2020-04-01 à 15.35.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59436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 pré requis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14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4" descr="Capture d’écran 2020-04-01 à 15.35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773991"/>
            <a:ext cx="70358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Image 6" descr="Capture d’écran 2020-04-01 à 15.36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72" y="689189"/>
            <a:ext cx="685800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66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23728" y="76200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Automesure du stress avant et après séance</a:t>
            </a:r>
            <a:endParaRPr lang="fr-FR" sz="4000" dirty="0">
              <a:solidFill>
                <a:srgbClr val="FF0000"/>
              </a:solidFill>
            </a:endParaRPr>
          </a:p>
        </p:txBody>
      </p:sp>
      <p:pic>
        <p:nvPicPr>
          <p:cNvPr id="7" name="Image 6" descr="Stre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49" y="1530350"/>
            <a:ext cx="5836117" cy="4184650"/>
          </a:xfrm>
          <a:prstGeom prst="rect">
            <a:avLst/>
          </a:prstGeom>
        </p:spPr>
      </p:pic>
      <p:pic>
        <p:nvPicPr>
          <p:cNvPr id="6" name="Image 5" descr="engin-akyurt-44D6S-5jDJQ-unspla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676400"/>
            <a:ext cx="2057400" cy="1371600"/>
          </a:xfrm>
          <a:prstGeom prst="rect">
            <a:avLst/>
          </a:prstGeom>
        </p:spPr>
      </p:pic>
      <p:pic>
        <p:nvPicPr>
          <p:cNvPr id="5" name="Espace réservé du contenu 4" descr="owen-beard-DK8jXx1B-1c-unsplash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1000" y="4419600"/>
            <a:ext cx="1524000" cy="1905000"/>
          </a:xfrm>
        </p:spPr>
      </p:pic>
    </p:spTree>
    <p:extLst>
      <p:ext uri="{BB962C8B-B14F-4D97-AF65-F5344CB8AC3E}">
        <p14:creationId xmlns:p14="http://schemas.microsoft.com/office/powerpoint/2010/main" val="37505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Appel à projet adressé au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600" y="3874968"/>
            <a:ext cx="4114007" cy="1213283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342607" y="2174875"/>
            <a:ext cx="4344193" cy="3951288"/>
          </a:xfrm>
        </p:spPr>
        <p:txBody>
          <a:bodyPr/>
          <a:lstStyle/>
          <a:p>
            <a:r>
              <a:rPr lang="fr-FR" dirty="0" smtClean="0"/>
              <a:t>FORMER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Former des pairs aidants au</a:t>
            </a:r>
          </a:p>
          <a:p>
            <a:r>
              <a:rPr lang="fr-FR" dirty="0" err="1" smtClean="0">
                <a:hlinkClick r:id="rId3" action="ppaction://hlinkfile"/>
              </a:rPr>
              <a:t>defusing</a:t>
            </a:r>
            <a:endParaRPr lang="fr-FR" dirty="0" smtClean="0"/>
          </a:p>
          <a:p>
            <a:r>
              <a:rPr lang="fr-FR" dirty="0"/>
              <a:t> </a:t>
            </a:r>
            <a:r>
              <a:rPr lang="fr-FR" dirty="0" err="1" smtClean="0"/>
              <a:t>debriefing</a:t>
            </a:r>
            <a:endParaRPr lang="fr-FR" dirty="0" smtClean="0"/>
          </a:p>
          <a:p>
            <a:r>
              <a:rPr lang="fr-FR" dirty="0" smtClean="0"/>
              <a:t>Ecoute active</a:t>
            </a:r>
            <a:endParaRPr lang="fr-FR" dirty="0"/>
          </a:p>
        </p:txBody>
      </p:sp>
      <p:pic>
        <p:nvPicPr>
          <p:cNvPr id="8" name="Image 7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67627"/>
            <a:ext cx="8293973" cy="241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3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1780</TotalTime>
  <Words>54</Words>
  <Application>Microsoft Office PowerPoint</Application>
  <PresentationFormat>Affichage à l'écran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Conception personnalisée</vt:lpstr>
      <vt:lpstr>C3S Formation de crise Du constat au RETEX </vt:lpstr>
      <vt:lpstr>Présentation PowerPoint</vt:lpstr>
      <vt:lpstr>Déploiement infra et extra</vt:lpstr>
      <vt:lpstr>Evaluation pré requis</vt:lpstr>
      <vt:lpstr>Présentation PowerPoint</vt:lpstr>
      <vt:lpstr>Présentation PowerPoint</vt:lpstr>
      <vt:lpstr>Appel à projet adressé au</vt:lpstr>
    </vt:vector>
  </TitlesOfParts>
  <Company>CHBS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GODEL Karine</dc:creator>
  <cp:lastModifiedBy>LESCOP Véronique</cp:lastModifiedBy>
  <cp:revision>161</cp:revision>
  <dcterms:created xsi:type="dcterms:W3CDTF">2020-04-07T12:07:11Z</dcterms:created>
  <dcterms:modified xsi:type="dcterms:W3CDTF">2020-06-18T14:27:36Z</dcterms:modified>
</cp:coreProperties>
</file>